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72" r:id="rId3"/>
    <p:sldId id="27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80" autoAdjust="0"/>
    <p:restoredTop sz="82446" autoAdjust="0"/>
  </p:normalViewPr>
  <p:slideViewPr>
    <p:cSldViewPr snapToGrid="0" snapToObjects="1">
      <p:cViewPr varScale="1">
        <p:scale>
          <a:sx n="115" d="100"/>
          <a:sy n="115" d="100"/>
        </p:scale>
        <p:origin x="19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F5D30F-9D9D-4F9A-B6DC-1BFACCED8689}" type="datetimeFigureOut">
              <a:rPr lang="he-IL" smtClean="0"/>
              <a:t>ד'/כסלו/תשפ"ד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9A25893-946D-457C-94FE-1D412E1E24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84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6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7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0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3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9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3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1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8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F710-5E97-D444-82C2-3DD35B826A91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6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F710-5E97-D444-82C2-3DD35B826A91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1B79-6F6F-7043-925C-775CF2BC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vig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-531626" y="4019196"/>
            <a:ext cx="653152" cy="64296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" name="Folded Corner 6"/>
          <p:cNvSpPr/>
          <p:nvPr/>
        </p:nvSpPr>
        <p:spPr>
          <a:xfrm>
            <a:off x="-531627" y="6166955"/>
            <a:ext cx="653152" cy="6315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" name="Folded Corner 7"/>
          <p:cNvSpPr/>
          <p:nvPr/>
        </p:nvSpPr>
        <p:spPr>
          <a:xfrm>
            <a:off x="-531627" y="5465213"/>
            <a:ext cx="653152" cy="64475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" name="Folded Corner 8"/>
          <p:cNvSpPr/>
          <p:nvPr/>
        </p:nvSpPr>
        <p:spPr>
          <a:xfrm>
            <a:off x="-531627" y="4742203"/>
            <a:ext cx="653152" cy="643855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1" name="Folded Corner 9"/>
          <p:cNvSpPr/>
          <p:nvPr/>
        </p:nvSpPr>
        <p:spPr>
          <a:xfrm>
            <a:off x="-1127054" y="364907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  <a:p>
            <a:pPr algn="ctr"/>
            <a:r>
              <a:rPr lang="en-US" sz="1000" dirty="0"/>
              <a:t>Instructions:</a:t>
            </a:r>
          </a:p>
          <a:p>
            <a:pPr algn="ctr"/>
            <a:r>
              <a:rPr lang="en-US" sz="1000" dirty="0"/>
              <a:t>As a background , depict your Market Opportunity Set and your Attractiveness Map on the Navigator.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2055" y="316872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Your project/ startup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8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shee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4" descr="http://www.i2symbol.com/images/symbols/check/check_mark_u2713_icon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787" y="5810781"/>
            <a:ext cx="509574" cy="509574"/>
          </a:xfrm>
          <a:prstGeom prst="rect">
            <a:avLst/>
          </a:prstGeom>
          <a:noFill/>
        </p:spPr>
      </p:pic>
      <p:pic>
        <p:nvPicPr>
          <p:cNvPr id="11" name="Picture 4" descr="http://www.i2symbol.com/images/symbols/check/check_mark_u2713_icon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787" y="6021967"/>
            <a:ext cx="509574" cy="509574"/>
          </a:xfrm>
          <a:prstGeom prst="rect">
            <a:avLst/>
          </a:prstGeom>
          <a:noFill/>
        </p:spPr>
      </p:pic>
      <p:pic>
        <p:nvPicPr>
          <p:cNvPr id="12" name="Picture 4" descr="http://www.i2symbol.com/images/symbols/check/check_mark_u2713_icon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787" y="6231324"/>
            <a:ext cx="509574" cy="50957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702055" y="316872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Your project/ startup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Folded Corner 9"/>
          <p:cNvSpPr/>
          <p:nvPr/>
        </p:nvSpPr>
        <p:spPr>
          <a:xfrm>
            <a:off x="-1158952" y="591178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  <a:p>
            <a:pPr algn="ctr"/>
            <a:r>
              <a:rPr lang="en-US" sz="1000" dirty="0"/>
              <a:t>Instructions:</a:t>
            </a:r>
          </a:p>
          <a:p>
            <a:pPr algn="ctr"/>
            <a:r>
              <a:rPr lang="en-US" sz="1000" dirty="0"/>
              <a:t>Fill in Worksheet 3: list your primary opportunity, and examine possible candidates for backup and growth. Make sure to keep at least one backup and one growth option open.</a:t>
            </a:r>
          </a:p>
        </p:txBody>
      </p:sp>
      <p:sp>
        <p:nvSpPr>
          <p:cNvPr id="20" name="Folded Corner 9"/>
          <p:cNvSpPr/>
          <p:nvPr/>
        </p:nvSpPr>
        <p:spPr>
          <a:xfrm>
            <a:off x="-1158952" y="2212426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  <a:p>
            <a:pPr algn="ctr"/>
            <a:r>
              <a:rPr lang="en-US" sz="1000" dirty="0"/>
              <a:t>If you wish to consider more than 3 options, use an additional worksheet.</a:t>
            </a:r>
          </a:p>
          <a:p>
            <a:pPr algn="ctr"/>
            <a:r>
              <a:rPr lang="en-US" sz="1000" dirty="0"/>
              <a:t>You can use the circles and V signs  below to mark your analysis.</a:t>
            </a:r>
          </a:p>
        </p:txBody>
      </p:sp>
      <p:pic>
        <p:nvPicPr>
          <p:cNvPr id="23" name="Picture 4" descr="http://www.i2symbol.com/images/symbols/check/check_mark_u2713_icon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787" y="5361442"/>
            <a:ext cx="509574" cy="509574"/>
          </a:xfrm>
          <a:prstGeom prst="rect">
            <a:avLst/>
          </a:prstGeom>
          <a:noFill/>
        </p:spPr>
      </p:pic>
      <p:pic>
        <p:nvPicPr>
          <p:cNvPr id="24" name="Picture 4" descr="http://www.i2symbol.com/images/symbols/check/check_mark_u2713_icon_256x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787" y="5570799"/>
            <a:ext cx="509574" cy="509574"/>
          </a:xfrm>
          <a:prstGeom prst="rect">
            <a:avLst/>
          </a:prstGeom>
          <a:noFill/>
        </p:spPr>
      </p:pic>
      <p:pic>
        <p:nvPicPr>
          <p:cNvPr id="25" name="Picture 5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519902" y="4012293"/>
            <a:ext cx="785818" cy="483580"/>
          </a:xfrm>
          <a:prstGeom prst="rect">
            <a:avLst/>
          </a:prstGeom>
          <a:noFill/>
        </p:spPr>
      </p:pic>
      <p:pic>
        <p:nvPicPr>
          <p:cNvPr id="26" name="Picture 6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541664" y="4549038"/>
            <a:ext cx="785818" cy="483580"/>
          </a:xfrm>
          <a:prstGeom prst="rect">
            <a:avLst/>
          </a:prstGeom>
          <a:noFill/>
        </p:spPr>
      </p:pic>
      <p:pic>
        <p:nvPicPr>
          <p:cNvPr id="27" name="Picture 5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526997" y="4164693"/>
            <a:ext cx="785818" cy="483580"/>
          </a:xfrm>
          <a:prstGeom prst="rect">
            <a:avLst/>
          </a:prstGeom>
          <a:noFill/>
        </p:spPr>
      </p:pic>
      <p:pic>
        <p:nvPicPr>
          <p:cNvPr id="28" name="Picture 5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516364" y="4377353"/>
            <a:ext cx="785818" cy="483580"/>
          </a:xfrm>
          <a:prstGeom prst="rect">
            <a:avLst/>
          </a:prstGeom>
          <a:noFill/>
        </p:spPr>
      </p:pic>
      <p:pic>
        <p:nvPicPr>
          <p:cNvPr id="29" name="Picture 6" descr="http://www.walterlogeman.com/art/images/2008-07-01-circles/circ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4"/>
              </a:clrFrom>
              <a:clrTo>
                <a:srgbClr val="F9FAF4">
                  <a:alpha val="0"/>
                </a:srgbClr>
              </a:clrTo>
            </a:clrChange>
          </a:blip>
          <a:srcRect b="11110"/>
          <a:stretch>
            <a:fillRect/>
          </a:stretch>
        </p:blipFill>
        <p:spPr bwMode="auto">
          <a:xfrm>
            <a:off x="-541664" y="4739538"/>
            <a:ext cx="785818" cy="483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35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vig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-531626" y="4019196"/>
            <a:ext cx="653152" cy="64296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7" name="Folded Corner 6"/>
          <p:cNvSpPr/>
          <p:nvPr/>
        </p:nvSpPr>
        <p:spPr>
          <a:xfrm>
            <a:off x="-531627" y="6166955"/>
            <a:ext cx="653152" cy="6315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" name="Folded Corner 7"/>
          <p:cNvSpPr/>
          <p:nvPr/>
        </p:nvSpPr>
        <p:spPr>
          <a:xfrm>
            <a:off x="-531627" y="5465213"/>
            <a:ext cx="653152" cy="644750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" name="Folded Corner 8"/>
          <p:cNvSpPr/>
          <p:nvPr/>
        </p:nvSpPr>
        <p:spPr>
          <a:xfrm>
            <a:off x="-531627" y="4742203"/>
            <a:ext cx="653152" cy="643855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1" name="Folded Corner 9"/>
          <p:cNvSpPr/>
          <p:nvPr/>
        </p:nvSpPr>
        <p:spPr>
          <a:xfrm>
            <a:off x="-1127054" y="364907"/>
            <a:ext cx="1584251" cy="144602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Instructions:</a:t>
            </a:r>
          </a:p>
          <a:p>
            <a:pPr algn="ctr"/>
            <a:r>
              <a:rPr lang="en-US" sz="1000" dirty="0"/>
              <a:t>Fill out the last step of the Navigator-  depict your Agile Focus Strategy on the Agile Focus Dartboard. </a:t>
            </a:r>
          </a:p>
          <a:p>
            <a:pPr algn="ctr"/>
            <a:r>
              <a:rPr lang="en-US" sz="1000" dirty="0"/>
              <a:t>You can use the sticky notes below. </a:t>
            </a:r>
          </a:p>
          <a:p>
            <a:pPr algn="ctr"/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02055" y="316872"/>
            <a:ext cx="158425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Your project/ startup</a:t>
            </a:r>
            <a:endParaRPr lang="he-IL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3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124</Words>
  <Application>Microsoft Office PowerPoint</Application>
  <PresentationFormat>‫הצגה על המסך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</dc:creator>
  <cp:lastModifiedBy>Sharon Tal-Itzkovitch</cp:lastModifiedBy>
  <cp:revision>56</cp:revision>
  <dcterms:created xsi:type="dcterms:W3CDTF">2017-07-20T07:02:38Z</dcterms:created>
  <dcterms:modified xsi:type="dcterms:W3CDTF">2023-11-17T10:58:05Z</dcterms:modified>
</cp:coreProperties>
</file>